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44146-9D7C-328F-59BE-7103C6674C73}" v="102" dt="2025-02-11T12:38:50.005"/>
    <p1510:client id="{A2468E15-52EA-4891-9609-748CECD598CC}" v="26" dt="2025-02-13T11:56:24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DB222-EAAF-4AF5-878C-29C982C0C1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9F631-62D3-4F88-BB6C-B3818AFBE7BF}">
      <dgm:prSet/>
      <dgm:spPr/>
      <dgm:t>
        <a:bodyPr/>
        <a:lstStyle/>
        <a:p>
          <a:r>
            <a:rPr lang="en-US" b="1"/>
            <a:t>Isključivanje </a:t>
          </a:r>
          <a:r>
            <a:rPr lang="en-US"/>
            <a:t>(namjerno isključivanje iz on-line grupe te brisanje sa popisa prijatelja)</a:t>
          </a:r>
        </a:p>
      </dgm:t>
    </dgm:pt>
    <dgm:pt modelId="{35FAFAAC-69C7-48B9-8230-4652D57319AD}" type="parTrans" cxnId="{7A4A7D0B-68C0-4254-ABC2-C200930D6DED}">
      <dgm:prSet/>
      <dgm:spPr/>
      <dgm:t>
        <a:bodyPr/>
        <a:lstStyle/>
        <a:p>
          <a:endParaRPr lang="en-US"/>
        </a:p>
      </dgm:t>
    </dgm:pt>
    <dgm:pt modelId="{D5F084E2-BF2F-4CD7-B85F-2C134CB2AB6E}" type="sibTrans" cxnId="{7A4A7D0B-68C0-4254-ABC2-C200930D6DED}">
      <dgm:prSet/>
      <dgm:spPr/>
      <dgm:t>
        <a:bodyPr/>
        <a:lstStyle/>
        <a:p>
          <a:endParaRPr lang="en-US"/>
        </a:p>
      </dgm:t>
    </dgm:pt>
    <dgm:pt modelId="{E0BD7EEF-6913-4942-92C1-FA3DC8E1F63E}">
      <dgm:prSet/>
      <dgm:spPr/>
      <dgm:t>
        <a:bodyPr/>
        <a:lstStyle/>
        <a:p>
          <a:r>
            <a:rPr lang="en-US" b="1"/>
            <a:t>Krađa  indetiteta </a:t>
          </a:r>
          <a:r>
            <a:rPr lang="en-US"/>
            <a:t>(krađa šifri ili lažno predstavljanje)</a:t>
          </a:r>
        </a:p>
      </dgm:t>
    </dgm:pt>
    <dgm:pt modelId="{11E44D25-0A23-48D8-8F6C-B10D8C397965}" type="parTrans" cxnId="{1F25A36C-779F-430A-81E9-73F1FDDD7F21}">
      <dgm:prSet/>
      <dgm:spPr/>
      <dgm:t>
        <a:bodyPr/>
        <a:lstStyle/>
        <a:p>
          <a:endParaRPr lang="en-US"/>
        </a:p>
      </dgm:t>
    </dgm:pt>
    <dgm:pt modelId="{D646C16A-8770-4386-94F2-765D846EC42F}" type="sibTrans" cxnId="{1F25A36C-779F-430A-81E9-73F1FDDD7F21}">
      <dgm:prSet/>
      <dgm:spPr/>
      <dgm:t>
        <a:bodyPr/>
        <a:lstStyle/>
        <a:p>
          <a:endParaRPr lang="en-US"/>
        </a:p>
      </dgm:t>
    </dgm:pt>
    <dgm:pt modelId="{94B2171E-2922-45E8-B9BA-568DA0F19CAF}">
      <dgm:prSet/>
      <dgm:spPr/>
      <dgm:t>
        <a:bodyPr/>
        <a:lstStyle/>
        <a:p>
          <a:r>
            <a:rPr lang="en-US" b="1" dirty="0" err="1"/>
            <a:t>Seksitiranje</a:t>
          </a:r>
          <a:r>
            <a:rPr lang="en-US" dirty="0"/>
            <a:t>(</a:t>
          </a:r>
          <a:r>
            <a:rPr lang="en-US" dirty="0" err="1"/>
            <a:t>slanje</a:t>
          </a:r>
          <a:r>
            <a:rPr lang="en-US" dirty="0"/>
            <a:t> </a:t>
          </a:r>
          <a:r>
            <a:rPr lang="en-US" dirty="0" err="1"/>
            <a:t>poruka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seksualnim</a:t>
          </a:r>
          <a:r>
            <a:rPr lang="en-US" dirty="0"/>
            <a:t> </a:t>
          </a:r>
          <a:r>
            <a:rPr lang="en-US" dirty="0" err="1"/>
            <a:t>sadržajem,slanje</a:t>
          </a:r>
          <a:r>
            <a:rPr lang="en-US" dirty="0"/>
            <a:t> </a:t>
          </a:r>
          <a:r>
            <a:rPr lang="en-US" dirty="0" err="1"/>
            <a:t>videosnimaka</a:t>
          </a:r>
          <a:r>
            <a:rPr lang="en-US" dirty="0"/>
            <a:t> </a:t>
          </a:r>
          <a:r>
            <a:rPr lang="hr-HR" dirty="0"/>
            <a:t>i</a:t>
          </a:r>
          <a:r>
            <a:rPr lang="en-US" dirty="0"/>
            <a:t> </a:t>
          </a:r>
          <a:r>
            <a:rPr lang="en-US" dirty="0" err="1"/>
            <a:t>seksualiziranih</a:t>
          </a:r>
          <a:r>
            <a:rPr lang="en-US" dirty="0"/>
            <a:t> </a:t>
          </a:r>
          <a:r>
            <a:rPr lang="en-US" dirty="0" err="1"/>
            <a:t>fotografija</a:t>
          </a:r>
          <a:endParaRPr lang="en-US" dirty="0"/>
        </a:p>
      </dgm:t>
    </dgm:pt>
    <dgm:pt modelId="{816AB8A1-96E2-4F48-B851-90BABE98DC31}" type="parTrans" cxnId="{92DD7109-10E8-4F10-A250-0AD524F92789}">
      <dgm:prSet/>
      <dgm:spPr/>
      <dgm:t>
        <a:bodyPr/>
        <a:lstStyle/>
        <a:p>
          <a:endParaRPr lang="en-US"/>
        </a:p>
      </dgm:t>
    </dgm:pt>
    <dgm:pt modelId="{05637990-5228-4AC6-A901-5E6217CA55D8}" type="sibTrans" cxnId="{92DD7109-10E8-4F10-A250-0AD524F92789}">
      <dgm:prSet/>
      <dgm:spPr/>
      <dgm:t>
        <a:bodyPr/>
        <a:lstStyle/>
        <a:p>
          <a:endParaRPr lang="en-US"/>
        </a:p>
      </dgm:t>
    </dgm:pt>
    <dgm:pt modelId="{7B728E6B-413D-45C1-81C2-4BFA14F543B2}">
      <dgm:prSet/>
      <dgm:spPr/>
      <dgm:t>
        <a:bodyPr/>
        <a:lstStyle/>
        <a:p>
          <a:r>
            <a:rPr lang="en-US" b="1" dirty="0"/>
            <a:t>Fraping </a:t>
          </a:r>
          <a:r>
            <a:rPr lang="en-US" dirty="0"/>
            <a:t>(</a:t>
          </a:r>
          <a:r>
            <a:rPr lang="en-US" dirty="0" err="1"/>
            <a:t>nasilni</a:t>
          </a:r>
          <a:r>
            <a:rPr lang="en-US" dirty="0"/>
            <a:t> </a:t>
          </a:r>
          <a:r>
            <a:rPr lang="en-US" dirty="0" err="1"/>
            <a:t>upad</a:t>
          </a:r>
          <a:r>
            <a:rPr lang="en-US" dirty="0"/>
            <a:t> </a:t>
          </a:r>
          <a:r>
            <a:rPr lang="en-US" dirty="0" err="1"/>
            <a:t>prijatelja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nečije</a:t>
          </a:r>
          <a:r>
            <a:rPr lang="en-US" dirty="0"/>
            <a:t> </a:t>
          </a:r>
          <a:r>
            <a:rPr lang="hr-HR" dirty="0"/>
            <a:t>i</a:t>
          </a:r>
          <a:r>
            <a:rPr lang="en-US" dirty="0"/>
            <a:t> </a:t>
          </a:r>
          <a:r>
            <a:rPr lang="en-US" dirty="0" err="1"/>
            <a:t>slanje</a:t>
          </a:r>
          <a:r>
            <a:rPr lang="en-US" dirty="0"/>
            <a:t> </a:t>
          </a:r>
          <a:r>
            <a:rPr lang="en-US" dirty="0" err="1"/>
            <a:t>poruka</a:t>
          </a:r>
          <a:r>
            <a:rPr lang="en-US" dirty="0"/>
            <a:t> </a:t>
          </a:r>
          <a:r>
            <a:rPr lang="en-US" dirty="0" err="1"/>
            <a:t>neprimjerenoga</a:t>
          </a:r>
          <a:r>
            <a:rPr lang="en-US" dirty="0"/>
            <a:t> </a:t>
          </a:r>
          <a:r>
            <a:rPr lang="en-US" dirty="0" err="1"/>
            <a:t>sadržaja</a:t>
          </a:r>
          <a:r>
            <a:rPr lang="en-US" dirty="0"/>
            <a:t>)</a:t>
          </a:r>
        </a:p>
      </dgm:t>
    </dgm:pt>
    <dgm:pt modelId="{6A0F9BA5-1FEF-4A7B-A72C-7866594BFAFA}" type="parTrans" cxnId="{B8A168F5-5673-47D6-A7AB-B86B3BD83772}">
      <dgm:prSet/>
      <dgm:spPr/>
      <dgm:t>
        <a:bodyPr/>
        <a:lstStyle/>
        <a:p>
          <a:endParaRPr lang="en-US"/>
        </a:p>
      </dgm:t>
    </dgm:pt>
    <dgm:pt modelId="{694B58D1-F649-49CD-9D6F-ED4B4F121572}" type="sibTrans" cxnId="{B8A168F5-5673-47D6-A7AB-B86B3BD83772}">
      <dgm:prSet/>
      <dgm:spPr/>
      <dgm:t>
        <a:bodyPr/>
        <a:lstStyle/>
        <a:p>
          <a:endParaRPr lang="en-US"/>
        </a:p>
      </dgm:t>
    </dgm:pt>
    <dgm:pt modelId="{1808DCB4-454E-4E8B-8B88-7D7CD86C553B}" type="pres">
      <dgm:prSet presAssocID="{FB5DB222-EAAF-4AF5-878C-29C982C0C11E}" presName="linear" presStyleCnt="0">
        <dgm:presLayoutVars>
          <dgm:animLvl val="lvl"/>
          <dgm:resizeHandles val="exact"/>
        </dgm:presLayoutVars>
      </dgm:prSet>
      <dgm:spPr/>
    </dgm:pt>
    <dgm:pt modelId="{208F099E-4D92-48E9-B475-C2E98B6CFC51}" type="pres">
      <dgm:prSet presAssocID="{18F9F631-62D3-4F88-BB6C-B3818AFBE7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A7F6FF-4110-48AD-87CA-E9315FD3716A}" type="pres">
      <dgm:prSet presAssocID="{D5F084E2-BF2F-4CD7-B85F-2C134CB2AB6E}" presName="spacer" presStyleCnt="0"/>
      <dgm:spPr/>
    </dgm:pt>
    <dgm:pt modelId="{1C393ABE-51A6-473C-8C03-0E629175CBCE}" type="pres">
      <dgm:prSet presAssocID="{E0BD7EEF-6913-4942-92C1-FA3DC8E1F6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B78EAB-ED19-46D5-A7A1-C661342CA3E1}" type="pres">
      <dgm:prSet presAssocID="{D646C16A-8770-4386-94F2-765D846EC42F}" presName="spacer" presStyleCnt="0"/>
      <dgm:spPr/>
    </dgm:pt>
    <dgm:pt modelId="{595E06F8-5246-4356-B92E-C866D3FC7F8C}" type="pres">
      <dgm:prSet presAssocID="{94B2171E-2922-45E8-B9BA-568DA0F19C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9CAA62-91A4-4F64-9464-56363B3B8EC7}" type="pres">
      <dgm:prSet presAssocID="{05637990-5228-4AC6-A901-5E6217CA55D8}" presName="spacer" presStyleCnt="0"/>
      <dgm:spPr/>
    </dgm:pt>
    <dgm:pt modelId="{A13C8D17-3432-43EB-9522-C340C7FFBDD2}" type="pres">
      <dgm:prSet presAssocID="{7B728E6B-413D-45C1-81C2-4BFA14F543B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DD7109-10E8-4F10-A250-0AD524F92789}" srcId="{FB5DB222-EAAF-4AF5-878C-29C982C0C11E}" destId="{94B2171E-2922-45E8-B9BA-568DA0F19CAF}" srcOrd="2" destOrd="0" parTransId="{816AB8A1-96E2-4F48-B851-90BABE98DC31}" sibTransId="{05637990-5228-4AC6-A901-5E6217CA55D8}"/>
    <dgm:cxn modelId="{7A4A7D0B-68C0-4254-ABC2-C200930D6DED}" srcId="{FB5DB222-EAAF-4AF5-878C-29C982C0C11E}" destId="{18F9F631-62D3-4F88-BB6C-B3818AFBE7BF}" srcOrd="0" destOrd="0" parTransId="{35FAFAAC-69C7-48B9-8230-4652D57319AD}" sibTransId="{D5F084E2-BF2F-4CD7-B85F-2C134CB2AB6E}"/>
    <dgm:cxn modelId="{9CA6A13D-5AFB-4547-9CBE-AD7190A01EFC}" type="presOf" srcId="{18F9F631-62D3-4F88-BB6C-B3818AFBE7BF}" destId="{208F099E-4D92-48E9-B475-C2E98B6CFC51}" srcOrd="0" destOrd="0" presId="urn:microsoft.com/office/officeart/2005/8/layout/vList2"/>
    <dgm:cxn modelId="{DD162143-4769-477F-B07F-D1D0FFCC2874}" type="presOf" srcId="{94B2171E-2922-45E8-B9BA-568DA0F19CAF}" destId="{595E06F8-5246-4356-B92E-C866D3FC7F8C}" srcOrd="0" destOrd="0" presId="urn:microsoft.com/office/officeart/2005/8/layout/vList2"/>
    <dgm:cxn modelId="{1F25A36C-779F-430A-81E9-73F1FDDD7F21}" srcId="{FB5DB222-EAAF-4AF5-878C-29C982C0C11E}" destId="{E0BD7EEF-6913-4942-92C1-FA3DC8E1F63E}" srcOrd="1" destOrd="0" parTransId="{11E44D25-0A23-48D8-8F6C-B10D8C397965}" sibTransId="{D646C16A-8770-4386-94F2-765D846EC42F}"/>
    <dgm:cxn modelId="{15A69652-84FC-4945-B752-BEF65C0C2314}" type="presOf" srcId="{7B728E6B-413D-45C1-81C2-4BFA14F543B2}" destId="{A13C8D17-3432-43EB-9522-C340C7FFBDD2}" srcOrd="0" destOrd="0" presId="urn:microsoft.com/office/officeart/2005/8/layout/vList2"/>
    <dgm:cxn modelId="{0008789B-838E-49AA-B361-4C7D980A4D87}" type="presOf" srcId="{FB5DB222-EAAF-4AF5-878C-29C982C0C11E}" destId="{1808DCB4-454E-4E8B-8B88-7D7CD86C553B}" srcOrd="0" destOrd="0" presId="urn:microsoft.com/office/officeart/2005/8/layout/vList2"/>
    <dgm:cxn modelId="{FAB4A5B6-0722-4B0F-9A1A-4106277E2A3D}" type="presOf" srcId="{E0BD7EEF-6913-4942-92C1-FA3DC8E1F63E}" destId="{1C393ABE-51A6-473C-8C03-0E629175CBCE}" srcOrd="0" destOrd="0" presId="urn:microsoft.com/office/officeart/2005/8/layout/vList2"/>
    <dgm:cxn modelId="{B8A168F5-5673-47D6-A7AB-B86B3BD83772}" srcId="{FB5DB222-EAAF-4AF5-878C-29C982C0C11E}" destId="{7B728E6B-413D-45C1-81C2-4BFA14F543B2}" srcOrd="3" destOrd="0" parTransId="{6A0F9BA5-1FEF-4A7B-A72C-7866594BFAFA}" sibTransId="{694B58D1-F649-49CD-9D6F-ED4B4F121572}"/>
    <dgm:cxn modelId="{CC20B70A-187F-4B5A-BED8-FD320F80920D}" type="presParOf" srcId="{1808DCB4-454E-4E8B-8B88-7D7CD86C553B}" destId="{208F099E-4D92-48E9-B475-C2E98B6CFC51}" srcOrd="0" destOrd="0" presId="urn:microsoft.com/office/officeart/2005/8/layout/vList2"/>
    <dgm:cxn modelId="{8617EC3E-D591-4D31-B9B8-A5761EBDB303}" type="presParOf" srcId="{1808DCB4-454E-4E8B-8B88-7D7CD86C553B}" destId="{A2A7F6FF-4110-48AD-87CA-E9315FD3716A}" srcOrd="1" destOrd="0" presId="urn:microsoft.com/office/officeart/2005/8/layout/vList2"/>
    <dgm:cxn modelId="{C6B697ED-E40B-4349-B481-B94B02BCE4BE}" type="presParOf" srcId="{1808DCB4-454E-4E8B-8B88-7D7CD86C553B}" destId="{1C393ABE-51A6-473C-8C03-0E629175CBCE}" srcOrd="2" destOrd="0" presId="urn:microsoft.com/office/officeart/2005/8/layout/vList2"/>
    <dgm:cxn modelId="{F7F24289-1C6B-4DFC-8956-33149BE5C696}" type="presParOf" srcId="{1808DCB4-454E-4E8B-8B88-7D7CD86C553B}" destId="{D7B78EAB-ED19-46D5-A7A1-C661342CA3E1}" srcOrd="3" destOrd="0" presId="urn:microsoft.com/office/officeart/2005/8/layout/vList2"/>
    <dgm:cxn modelId="{9337A07A-0FB8-4362-A29E-55DA41E8BC3B}" type="presParOf" srcId="{1808DCB4-454E-4E8B-8B88-7D7CD86C553B}" destId="{595E06F8-5246-4356-B92E-C866D3FC7F8C}" srcOrd="4" destOrd="0" presId="urn:microsoft.com/office/officeart/2005/8/layout/vList2"/>
    <dgm:cxn modelId="{ADDE2CE6-ED3C-4AC1-9621-5BE8E9628B06}" type="presParOf" srcId="{1808DCB4-454E-4E8B-8B88-7D7CD86C553B}" destId="{A99CAA62-91A4-4F64-9464-56363B3B8EC7}" srcOrd="5" destOrd="0" presId="urn:microsoft.com/office/officeart/2005/8/layout/vList2"/>
    <dgm:cxn modelId="{691784BF-0078-4477-A256-7B39D7EC0FFF}" type="presParOf" srcId="{1808DCB4-454E-4E8B-8B88-7D7CD86C553B}" destId="{A13C8D17-3432-43EB-9522-C340C7FFBD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B571C-907E-4CCC-83FD-6C547180D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1F79A-C7AB-4384-8677-2569F05BE9B4}">
      <dgm:prSet/>
      <dgm:spPr/>
      <dgm:t>
        <a:bodyPr/>
        <a:lstStyle/>
        <a:p>
          <a:r>
            <a:rPr lang="hr-HR" dirty="0"/>
            <a:t>s</a:t>
          </a:r>
          <a:r>
            <a:rPr lang="en-US" dirty="0" err="1"/>
            <a:t>ocijalnih</a:t>
          </a:r>
          <a:r>
            <a:rPr lang="en-US" dirty="0"/>
            <a:t> </a:t>
          </a:r>
          <a:r>
            <a:rPr lang="en-US" dirty="0" err="1"/>
            <a:t>mreža</a:t>
          </a:r>
          <a:r>
            <a:rPr lang="en-US" dirty="0"/>
            <a:t> </a:t>
          </a:r>
          <a:r>
            <a:rPr lang="hr-HR" dirty="0"/>
            <a:t>i</a:t>
          </a:r>
          <a:r>
            <a:rPr lang="en-US" dirty="0"/>
            <a:t> </a:t>
          </a:r>
          <a:r>
            <a:rPr lang="en-US" dirty="0" err="1"/>
            <a:t>platformi</a:t>
          </a:r>
          <a:r>
            <a:rPr lang="en-US" dirty="0"/>
            <a:t> (</a:t>
          </a:r>
          <a:r>
            <a:rPr lang="en-US" dirty="0" err="1"/>
            <a:t>Facebook,My</a:t>
          </a:r>
          <a:r>
            <a:rPr lang="en-US" dirty="0"/>
            <a:t> </a:t>
          </a:r>
          <a:r>
            <a:rPr lang="en-US" dirty="0" err="1"/>
            <a:t>space,Twitter,Snapchat</a:t>
          </a:r>
          <a:r>
            <a:rPr lang="hr-HR" dirty="0"/>
            <a:t>)</a:t>
          </a:r>
          <a:endParaRPr lang="en-US" dirty="0"/>
        </a:p>
      </dgm:t>
    </dgm:pt>
    <dgm:pt modelId="{79174B1F-E24F-4C5E-BCBD-5B97122AC203}" type="parTrans" cxnId="{B7FC2706-2E16-44F7-B771-A2C1E8C89751}">
      <dgm:prSet/>
      <dgm:spPr/>
      <dgm:t>
        <a:bodyPr/>
        <a:lstStyle/>
        <a:p>
          <a:endParaRPr lang="en-US"/>
        </a:p>
      </dgm:t>
    </dgm:pt>
    <dgm:pt modelId="{8B06BD5B-4DC3-4CEE-B606-0743DAA66D93}" type="sibTrans" cxnId="{B7FC2706-2E16-44F7-B771-A2C1E8C89751}">
      <dgm:prSet/>
      <dgm:spPr/>
      <dgm:t>
        <a:bodyPr/>
        <a:lstStyle/>
        <a:p>
          <a:endParaRPr lang="en-US"/>
        </a:p>
      </dgm:t>
    </dgm:pt>
    <dgm:pt modelId="{AA56B4DA-4FE3-481D-BE3C-7525BCA636B4}">
      <dgm:prSet/>
      <dgm:spPr/>
      <dgm:t>
        <a:bodyPr/>
        <a:lstStyle/>
        <a:p>
          <a:r>
            <a:rPr lang="en-US" dirty="0"/>
            <a:t>SMS </a:t>
          </a:r>
          <a:r>
            <a:rPr lang="en-US" dirty="0" err="1"/>
            <a:t>poruka</a:t>
          </a:r>
          <a:r>
            <a:rPr lang="en-US" dirty="0"/>
            <a:t> </a:t>
          </a:r>
          <a:r>
            <a:rPr lang="hr-HR" dirty="0"/>
            <a:t>i</a:t>
          </a:r>
          <a:r>
            <a:rPr lang="en-US" dirty="0"/>
            <a:t> </a:t>
          </a:r>
          <a:r>
            <a:rPr lang="en-US" dirty="0" err="1"/>
            <a:t>telefonskih</a:t>
          </a:r>
          <a:r>
            <a:rPr lang="en-US" dirty="0"/>
            <a:t> </a:t>
          </a:r>
          <a:r>
            <a:rPr lang="en-US" dirty="0" err="1"/>
            <a:t>poziva</a:t>
          </a:r>
          <a:endParaRPr lang="en-US" dirty="0"/>
        </a:p>
      </dgm:t>
    </dgm:pt>
    <dgm:pt modelId="{20C07310-B290-4786-AAD9-1674DDA28240}" type="parTrans" cxnId="{F23604D8-B1E8-475C-AC31-17448510E651}">
      <dgm:prSet/>
      <dgm:spPr/>
      <dgm:t>
        <a:bodyPr/>
        <a:lstStyle/>
        <a:p>
          <a:endParaRPr lang="en-US"/>
        </a:p>
      </dgm:t>
    </dgm:pt>
    <dgm:pt modelId="{6C1A0511-27E0-4F52-B7FD-29325E3A8865}" type="sibTrans" cxnId="{F23604D8-B1E8-475C-AC31-17448510E651}">
      <dgm:prSet/>
      <dgm:spPr/>
      <dgm:t>
        <a:bodyPr/>
        <a:lstStyle/>
        <a:p>
          <a:endParaRPr lang="en-US"/>
        </a:p>
      </dgm:t>
    </dgm:pt>
    <dgm:pt modelId="{029020B2-07DA-4A94-B005-BF6233E494E7}">
      <dgm:prSet/>
      <dgm:spPr/>
      <dgm:t>
        <a:bodyPr/>
        <a:lstStyle/>
        <a:p>
          <a:r>
            <a:rPr lang="hr-HR" dirty="0"/>
            <a:t>e</a:t>
          </a:r>
          <a:r>
            <a:rPr lang="en-US" dirty="0"/>
            <a:t>-</a:t>
          </a:r>
          <a:r>
            <a:rPr lang="en-US" dirty="0" err="1"/>
            <a:t>mailova</a:t>
          </a:r>
          <a:endParaRPr lang="en-US" dirty="0"/>
        </a:p>
      </dgm:t>
    </dgm:pt>
    <dgm:pt modelId="{16970476-2418-42F6-B642-4EDE5489A029}" type="parTrans" cxnId="{8553E44C-4388-4A23-993D-0B52CDAEDCEC}">
      <dgm:prSet/>
      <dgm:spPr/>
      <dgm:t>
        <a:bodyPr/>
        <a:lstStyle/>
        <a:p>
          <a:endParaRPr lang="en-US"/>
        </a:p>
      </dgm:t>
    </dgm:pt>
    <dgm:pt modelId="{97BBF828-2D89-4ADA-92A0-71AEA0A8E9E5}" type="sibTrans" cxnId="{8553E44C-4388-4A23-993D-0B52CDAEDCEC}">
      <dgm:prSet/>
      <dgm:spPr/>
      <dgm:t>
        <a:bodyPr/>
        <a:lstStyle/>
        <a:p>
          <a:endParaRPr lang="en-US"/>
        </a:p>
      </dgm:t>
    </dgm:pt>
    <dgm:pt modelId="{EC51607A-CAB1-47BD-994A-D5358B549682}">
      <dgm:prSet/>
      <dgm:spPr/>
      <dgm:t>
        <a:bodyPr/>
        <a:lstStyle/>
        <a:p>
          <a:r>
            <a:rPr lang="hr-HR" dirty="0"/>
            <a:t>d</a:t>
          </a:r>
          <a:r>
            <a:rPr lang="en-US" dirty="0"/>
            <a:t>rug</a:t>
          </a:r>
          <a:r>
            <a:rPr lang="hr-HR" dirty="0"/>
            <a:t>ih</a:t>
          </a:r>
          <a:r>
            <a:rPr lang="en-US" dirty="0"/>
            <a:t> </a:t>
          </a:r>
          <a:r>
            <a:rPr lang="en-US" dirty="0" err="1"/>
            <a:t>tekstualn</a:t>
          </a:r>
          <a:r>
            <a:rPr lang="hr-HR" dirty="0"/>
            <a:t>ih</a:t>
          </a:r>
          <a:r>
            <a:rPr lang="en-US" dirty="0"/>
            <a:t> </a:t>
          </a:r>
          <a:r>
            <a:rPr lang="en-US" dirty="0" err="1"/>
            <a:t>poruk</a:t>
          </a:r>
          <a:r>
            <a:rPr lang="hr-HR" dirty="0"/>
            <a:t>a </a:t>
          </a:r>
          <a:r>
            <a:rPr lang="en-US" dirty="0"/>
            <a:t>(Viber,</a:t>
          </a:r>
          <a:r>
            <a:rPr lang="hr-HR" dirty="0"/>
            <a:t> </a:t>
          </a:r>
          <a:r>
            <a:rPr lang="en-US" dirty="0"/>
            <a:t>WhatsApp,</a:t>
          </a:r>
          <a:r>
            <a:rPr lang="hr-HR" dirty="0"/>
            <a:t> </a:t>
          </a:r>
          <a:r>
            <a:rPr lang="en-US" dirty="0" err="1"/>
            <a:t>Sk</a:t>
          </a:r>
          <a:r>
            <a:rPr lang="hr-HR" dirty="0"/>
            <a:t>y</a:t>
          </a:r>
          <a:r>
            <a:rPr lang="en-US" dirty="0"/>
            <a:t>pe)</a:t>
          </a:r>
          <a:r>
            <a:rPr lang="hr-HR" dirty="0"/>
            <a:t> </a:t>
          </a:r>
          <a:r>
            <a:rPr lang="en-US" dirty="0" err="1"/>
            <a:t>itd</a:t>
          </a:r>
          <a:r>
            <a:rPr lang="en-US" dirty="0"/>
            <a:t>....</a:t>
          </a:r>
        </a:p>
      </dgm:t>
    </dgm:pt>
    <dgm:pt modelId="{A8EFA793-194D-4348-B136-C48EEB2BEFB8}" type="parTrans" cxnId="{3EE261DA-7CD8-46D6-9D3A-12A1CD25DF59}">
      <dgm:prSet/>
      <dgm:spPr/>
      <dgm:t>
        <a:bodyPr/>
        <a:lstStyle/>
        <a:p>
          <a:endParaRPr lang="en-US"/>
        </a:p>
      </dgm:t>
    </dgm:pt>
    <dgm:pt modelId="{60F7BF88-9133-4582-A742-848E78F863E2}" type="sibTrans" cxnId="{3EE261DA-7CD8-46D6-9D3A-12A1CD25DF59}">
      <dgm:prSet/>
      <dgm:spPr/>
      <dgm:t>
        <a:bodyPr/>
        <a:lstStyle/>
        <a:p>
          <a:endParaRPr lang="en-US"/>
        </a:p>
      </dgm:t>
    </dgm:pt>
    <dgm:pt modelId="{D878E984-FC4F-4EC9-9233-0135F035F0CD}">
      <dgm:prSet/>
      <dgm:spPr/>
      <dgm:t>
        <a:bodyPr/>
        <a:lstStyle/>
        <a:p>
          <a:r>
            <a:rPr lang="hr-HR" dirty="0"/>
            <a:t>p</a:t>
          </a:r>
          <a:r>
            <a:rPr lang="en-US" dirty="0" err="1"/>
            <a:t>ričaonica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chat rooms</a:t>
          </a:r>
        </a:p>
      </dgm:t>
    </dgm:pt>
    <dgm:pt modelId="{230A8254-ABE7-4B02-91BE-27A4D0298D26}" type="parTrans" cxnId="{8EC8AB37-341A-4EEB-80DE-34C412FF74C2}">
      <dgm:prSet/>
      <dgm:spPr/>
      <dgm:t>
        <a:bodyPr/>
        <a:lstStyle/>
        <a:p>
          <a:endParaRPr lang="en-US"/>
        </a:p>
      </dgm:t>
    </dgm:pt>
    <dgm:pt modelId="{842A2D5F-E9EF-465F-9C3C-DD4C38F89EDC}" type="sibTrans" cxnId="{8EC8AB37-341A-4EEB-80DE-34C412FF74C2}">
      <dgm:prSet/>
      <dgm:spPr/>
      <dgm:t>
        <a:bodyPr/>
        <a:lstStyle/>
        <a:p>
          <a:endParaRPr lang="en-US"/>
        </a:p>
      </dgm:t>
    </dgm:pt>
    <dgm:pt modelId="{AA08DD67-6AF7-4907-A95C-B149F0434AAC}">
      <dgm:prSet/>
      <dgm:spPr/>
      <dgm:t>
        <a:bodyPr/>
        <a:lstStyle/>
        <a:p>
          <a:r>
            <a:rPr lang="hr-HR" dirty="0"/>
            <a:t>b</a:t>
          </a:r>
          <a:r>
            <a:rPr lang="en-US" dirty="0" err="1"/>
            <a:t>logov</a:t>
          </a:r>
          <a:r>
            <a:rPr lang="hr-HR" dirty="0"/>
            <a:t>a</a:t>
          </a:r>
          <a:r>
            <a:rPr lang="en-US" dirty="0"/>
            <a:t>,</a:t>
          </a:r>
          <a:r>
            <a:rPr lang="hr-HR" dirty="0"/>
            <a:t> </a:t>
          </a:r>
          <a:r>
            <a:rPr lang="en-US" dirty="0"/>
            <a:t>forum</a:t>
          </a:r>
          <a:r>
            <a:rPr lang="hr-HR" dirty="0"/>
            <a:t>a</a:t>
          </a:r>
          <a:endParaRPr lang="en-US" dirty="0"/>
        </a:p>
      </dgm:t>
    </dgm:pt>
    <dgm:pt modelId="{8FCE5316-62D9-4683-BE86-0242D1276D9D}" type="parTrans" cxnId="{93FE3BD7-33C2-4CA2-92A9-7EBD557F4B36}">
      <dgm:prSet/>
      <dgm:spPr/>
      <dgm:t>
        <a:bodyPr/>
        <a:lstStyle/>
        <a:p>
          <a:endParaRPr lang="en-US"/>
        </a:p>
      </dgm:t>
    </dgm:pt>
    <dgm:pt modelId="{EDEF1250-5244-4A58-B987-934D847C8815}" type="sibTrans" cxnId="{93FE3BD7-33C2-4CA2-92A9-7EBD557F4B36}">
      <dgm:prSet/>
      <dgm:spPr/>
      <dgm:t>
        <a:bodyPr/>
        <a:lstStyle/>
        <a:p>
          <a:endParaRPr lang="en-US"/>
        </a:p>
      </dgm:t>
    </dgm:pt>
    <dgm:pt modelId="{F21D7337-0022-4BB4-98BD-DB648F6FC287}">
      <dgm:prSet/>
      <dgm:spPr/>
      <dgm:t>
        <a:bodyPr/>
        <a:lstStyle/>
        <a:p>
          <a:r>
            <a:rPr lang="hr-HR" dirty="0"/>
            <a:t>on</a:t>
          </a:r>
          <a:r>
            <a:rPr lang="en-US" dirty="0"/>
            <a:t>line </a:t>
          </a:r>
          <a:r>
            <a:rPr lang="en-US" dirty="0" err="1"/>
            <a:t>videoig</a:t>
          </a:r>
          <a:r>
            <a:rPr lang="hr-HR" dirty="0"/>
            <a:t>ara</a:t>
          </a:r>
          <a:endParaRPr lang="en-US" dirty="0"/>
        </a:p>
      </dgm:t>
    </dgm:pt>
    <dgm:pt modelId="{5AC8064D-3FB8-4ED4-8769-CEC94644786E}" type="parTrans" cxnId="{DD1225D0-8E2B-4AD1-ADBC-7CDCFC39355C}">
      <dgm:prSet/>
      <dgm:spPr/>
      <dgm:t>
        <a:bodyPr/>
        <a:lstStyle/>
        <a:p>
          <a:endParaRPr lang="en-US"/>
        </a:p>
      </dgm:t>
    </dgm:pt>
    <dgm:pt modelId="{D4BD2F66-2823-4C7D-93EF-74A3B1C09EF8}" type="sibTrans" cxnId="{DD1225D0-8E2B-4AD1-ADBC-7CDCFC39355C}">
      <dgm:prSet/>
      <dgm:spPr/>
      <dgm:t>
        <a:bodyPr/>
        <a:lstStyle/>
        <a:p>
          <a:endParaRPr lang="en-US"/>
        </a:p>
      </dgm:t>
    </dgm:pt>
    <dgm:pt modelId="{0FE3D69A-41DE-4975-A4D6-BB5A1DC12156}" type="pres">
      <dgm:prSet presAssocID="{C70B571C-907E-4CCC-83FD-6C547180D3AD}" presName="linear" presStyleCnt="0">
        <dgm:presLayoutVars>
          <dgm:animLvl val="lvl"/>
          <dgm:resizeHandles val="exact"/>
        </dgm:presLayoutVars>
      </dgm:prSet>
      <dgm:spPr/>
    </dgm:pt>
    <dgm:pt modelId="{F33E85ED-B5F7-4E3B-A486-3BAE9865C79A}" type="pres">
      <dgm:prSet presAssocID="{8141F79A-C7AB-4384-8677-2569F05BE9B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839A1F9-C9CD-4323-A5F7-D89B8B9B9A3E}" type="pres">
      <dgm:prSet presAssocID="{8B06BD5B-4DC3-4CEE-B606-0743DAA66D93}" presName="spacer" presStyleCnt="0"/>
      <dgm:spPr/>
    </dgm:pt>
    <dgm:pt modelId="{E128ECF7-B9D5-41CD-A157-406AC2051AFF}" type="pres">
      <dgm:prSet presAssocID="{AA56B4DA-4FE3-481D-BE3C-7525BCA636B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FBA9EC9-A01B-4B7B-AB1A-8430B1E91BC7}" type="pres">
      <dgm:prSet presAssocID="{6C1A0511-27E0-4F52-B7FD-29325E3A8865}" presName="spacer" presStyleCnt="0"/>
      <dgm:spPr/>
    </dgm:pt>
    <dgm:pt modelId="{C22ACB2D-51B7-40EE-A618-D37E99270350}" type="pres">
      <dgm:prSet presAssocID="{029020B2-07DA-4A94-B005-BF6233E494E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EB892B-B5C0-40B7-9902-5A4317ACDB98}" type="pres">
      <dgm:prSet presAssocID="{97BBF828-2D89-4ADA-92A0-71AEA0A8E9E5}" presName="spacer" presStyleCnt="0"/>
      <dgm:spPr/>
    </dgm:pt>
    <dgm:pt modelId="{67011E91-01CA-4911-AE44-F5BBD748F3A3}" type="pres">
      <dgm:prSet presAssocID="{EC51607A-CAB1-47BD-994A-D5358B54968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9A6FCC4-425D-4AA5-A86E-D153F7DBDD29}" type="pres">
      <dgm:prSet presAssocID="{60F7BF88-9133-4582-A742-848E78F863E2}" presName="spacer" presStyleCnt="0"/>
      <dgm:spPr/>
    </dgm:pt>
    <dgm:pt modelId="{58B43E6B-BB33-4223-A6CA-6C8807ADE012}" type="pres">
      <dgm:prSet presAssocID="{D878E984-FC4F-4EC9-9233-0135F035F0C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501C73E-42F1-49E0-A98C-F876B0DE7C2D}" type="pres">
      <dgm:prSet presAssocID="{842A2D5F-E9EF-465F-9C3C-DD4C38F89EDC}" presName="spacer" presStyleCnt="0"/>
      <dgm:spPr/>
    </dgm:pt>
    <dgm:pt modelId="{B86AE4D2-9088-49F6-A2E5-58A4823268A8}" type="pres">
      <dgm:prSet presAssocID="{AA08DD67-6AF7-4907-A95C-B149F0434AA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C8302CE-E52B-4458-9A7C-9FB651E79925}" type="pres">
      <dgm:prSet presAssocID="{EDEF1250-5244-4A58-B987-934D847C8815}" presName="spacer" presStyleCnt="0"/>
      <dgm:spPr/>
    </dgm:pt>
    <dgm:pt modelId="{427D1872-46A0-41E4-9ADC-72BE4A3DC9C9}" type="pres">
      <dgm:prSet presAssocID="{F21D7337-0022-4BB4-98BD-DB648F6FC28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7FC2706-2E16-44F7-B771-A2C1E8C89751}" srcId="{C70B571C-907E-4CCC-83FD-6C547180D3AD}" destId="{8141F79A-C7AB-4384-8677-2569F05BE9B4}" srcOrd="0" destOrd="0" parTransId="{79174B1F-E24F-4C5E-BCBD-5B97122AC203}" sibTransId="{8B06BD5B-4DC3-4CEE-B606-0743DAA66D93}"/>
    <dgm:cxn modelId="{23F2E82A-48F0-45BA-B8E5-1041B55083F1}" type="presOf" srcId="{F21D7337-0022-4BB4-98BD-DB648F6FC287}" destId="{427D1872-46A0-41E4-9ADC-72BE4A3DC9C9}" srcOrd="0" destOrd="0" presId="urn:microsoft.com/office/officeart/2005/8/layout/vList2"/>
    <dgm:cxn modelId="{0A681B2F-111B-4A33-87B0-1D9DF1C9B3ED}" type="presOf" srcId="{C70B571C-907E-4CCC-83FD-6C547180D3AD}" destId="{0FE3D69A-41DE-4975-A4D6-BB5A1DC12156}" srcOrd="0" destOrd="0" presId="urn:microsoft.com/office/officeart/2005/8/layout/vList2"/>
    <dgm:cxn modelId="{8EC8AB37-341A-4EEB-80DE-34C412FF74C2}" srcId="{C70B571C-907E-4CCC-83FD-6C547180D3AD}" destId="{D878E984-FC4F-4EC9-9233-0135F035F0CD}" srcOrd="4" destOrd="0" parTransId="{230A8254-ABE7-4B02-91BE-27A4D0298D26}" sibTransId="{842A2D5F-E9EF-465F-9C3C-DD4C38F89EDC}"/>
    <dgm:cxn modelId="{ACD5074B-51C6-4AFB-9C0C-2F20049571AF}" type="presOf" srcId="{AA56B4DA-4FE3-481D-BE3C-7525BCA636B4}" destId="{E128ECF7-B9D5-41CD-A157-406AC2051AFF}" srcOrd="0" destOrd="0" presId="urn:microsoft.com/office/officeart/2005/8/layout/vList2"/>
    <dgm:cxn modelId="{8553E44C-4388-4A23-993D-0B52CDAEDCEC}" srcId="{C70B571C-907E-4CCC-83FD-6C547180D3AD}" destId="{029020B2-07DA-4A94-B005-BF6233E494E7}" srcOrd="2" destOrd="0" parTransId="{16970476-2418-42F6-B642-4EDE5489A029}" sibTransId="{97BBF828-2D89-4ADA-92A0-71AEA0A8E9E5}"/>
    <dgm:cxn modelId="{04521D7A-36A5-4E16-9F8D-F15E9165E1FB}" type="presOf" srcId="{EC51607A-CAB1-47BD-994A-D5358B549682}" destId="{67011E91-01CA-4911-AE44-F5BBD748F3A3}" srcOrd="0" destOrd="0" presId="urn:microsoft.com/office/officeart/2005/8/layout/vList2"/>
    <dgm:cxn modelId="{2E1C0C96-8C94-4252-87EB-38B841F3ED2B}" type="presOf" srcId="{D878E984-FC4F-4EC9-9233-0135F035F0CD}" destId="{58B43E6B-BB33-4223-A6CA-6C8807ADE012}" srcOrd="0" destOrd="0" presId="urn:microsoft.com/office/officeart/2005/8/layout/vList2"/>
    <dgm:cxn modelId="{5C2532A8-A951-4714-A5F3-927F451C049E}" type="presOf" srcId="{8141F79A-C7AB-4384-8677-2569F05BE9B4}" destId="{F33E85ED-B5F7-4E3B-A486-3BAE9865C79A}" srcOrd="0" destOrd="0" presId="urn:microsoft.com/office/officeart/2005/8/layout/vList2"/>
    <dgm:cxn modelId="{C9B835AB-F918-48CD-A107-AC946F60E7EA}" type="presOf" srcId="{AA08DD67-6AF7-4907-A95C-B149F0434AAC}" destId="{B86AE4D2-9088-49F6-A2E5-58A4823268A8}" srcOrd="0" destOrd="0" presId="urn:microsoft.com/office/officeart/2005/8/layout/vList2"/>
    <dgm:cxn modelId="{E7B150B4-474B-4298-9516-2760DE41FADA}" type="presOf" srcId="{029020B2-07DA-4A94-B005-BF6233E494E7}" destId="{C22ACB2D-51B7-40EE-A618-D37E99270350}" srcOrd="0" destOrd="0" presId="urn:microsoft.com/office/officeart/2005/8/layout/vList2"/>
    <dgm:cxn modelId="{DD1225D0-8E2B-4AD1-ADBC-7CDCFC39355C}" srcId="{C70B571C-907E-4CCC-83FD-6C547180D3AD}" destId="{F21D7337-0022-4BB4-98BD-DB648F6FC287}" srcOrd="6" destOrd="0" parTransId="{5AC8064D-3FB8-4ED4-8769-CEC94644786E}" sibTransId="{D4BD2F66-2823-4C7D-93EF-74A3B1C09EF8}"/>
    <dgm:cxn modelId="{93FE3BD7-33C2-4CA2-92A9-7EBD557F4B36}" srcId="{C70B571C-907E-4CCC-83FD-6C547180D3AD}" destId="{AA08DD67-6AF7-4907-A95C-B149F0434AAC}" srcOrd="5" destOrd="0" parTransId="{8FCE5316-62D9-4683-BE86-0242D1276D9D}" sibTransId="{EDEF1250-5244-4A58-B987-934D847C8815}"/>
    <dgm:cxn modelId="{F23604D8-B1E8-475C-AC31-17448510E651}" srcId="{C70B571C-907E-4CCC-83FD-6C547180D3AD}" destId="{AA56B4DA-4FE3-481D-BE3C-7525BCA636B4}" srcOrd="1" destOrd="0" parTransId="{20C07310-B290-4786-AAD9-1674DDA28240}" sibTransId="{6C1A0511-27E0-4F52-B7FD-29325E3A8865}"/>
    <dgm:cxn modelId="{3EE261DA-7CD8-46D6-9D3A-12A1CD25DF59}" srcId="{C70B571C-907E-4CCC-83FD-6C547180D3AD}" destId="{EC51607A-CAB1-47BD-994A-D5358B549682}" srcOrd="3" destOrd="0" parTransId="{A8EFA793-194D-4348-B136-C48EEB2BEFB8}" sibTransId="{60F7BF88-9133-4582-A742-848E78F863E2}"/>
    <dgm:cxn modelId="{1B3F5105-AEF2-428E-B8FF-F744983989A8}" type="presParOf" srcId="{0FE3D69A-41DE-4975-A4D6-BB5A1DC12156}" destId="{F33E85ED-B5F7-4E3B-A486-3BAE9865C79A}" srcOrd="0" destOrd="0" presId="urn:microsoft.com/office/officeart/2005/8/layout/vList2"/>
    <dgm:cxn modelId="{0A744C2B-1FC9-43FD-B03C-21CBD26DF70A}" type="presParOf" srcId="{0FE3D69A-41DE-4975-A4D6-BB5A1DC12156}" destId="{5839A1F9-C9CD-4323-A5F7-D89B8B9B9A3E}" srcOrd="1" destOrd="0" presId="urn:microsoft.com/office/officeart/2005/8/layout/vList2"/>
    <dgm:cxn modelId="{B4DFF283-797B-4E6F-A1A1-0BA08C2434D7}" type="presParOf" srcId="{0FE3D69A-41DE-4975-A4D6-BB5A1DC12156}" destId="{E128ECF7-B9D5-41CD-A157-406AC2051AFF}" srcOrd="2" destOrd="0" presId="urn:microsoft.com/office/officeart/2005/8/layout/vList2"/>
    <dgm:cxn modelId="{26306CFB-A8DD-4413-8501-C5719BF5944B}" type="presParOf" srcId="{0FE3D69A-41DE-4975-A4D6-BB5A1DC12156}" destId="{4FBA9EC9-A01B-4B7B-AB1A-8430B1E91BC7}" srcOrd="3" destOrd="0" presId="urn:microsoft.com/office/officeart/2005/8/layout/vList2"/>
    <dgm:cxn modelId="{1E06CA3F-989B-493D-8A59-DDD36EA4BB93}" type="presParOf" srcId="{0FE3D69A-41DE-4975-A4D6-BB5A1DC12156}" destId="{C22ACB2D-51B7-40EE-A618-D37E99270350}" srcOrd="4" destOrd="0" presId="urn:microsoft.com/office/officeart/2005/8/layout/vList2"/>
    <dgm:cxn modelId="{B7DD24EA-F70E-45A1-81F4-0C0DC91C0F41}" type="presParOf" srcId="{0FE3D69A-41DE-4975-A4D6-BB5A1DC12156}" destId="{CFEB892B-B5C0-40B7-9902-5A4317ACDB98}" srcOrd="5" destOrd="0" presId="urn:microsoft.com/office/officeart/2005/8/layout/vList2"/>
    <dgm:cxn modelId="{328A0B80-9013-4487-BC40-03ABBAF4BF61}" type="presParOf" srcId="{0FE3D69A-41DE-4975-A4D6-BB5A1DC12156}" destId="{67011E91-01CA-4911-AE44-F5BBD748F3A3}" srcOrd="6" destOrd="0" presId="urn:microsoft.com/office/officeart/2005/8/layout/vList2"/>
    <dgm:cxn modelId="{A3EEFAC3-7A48-4228-BC0D-09E7D2C33C58}" type="presParOf" srcId="{0FE3D69A-41DE-4975-A4D6-BB5A1DC12156}" destId="{19A6FCC4-425D-4AA5-A86E-D153F7DBDD29}" srcOrd="7" destOrd="0" presId="urn:microsoft.com/office/officeart/2005/8/layout/vList2"/>
    <dgm:cxn modelId="{B36860DE-1B28-47C0-A2F2-7A70B9D3A3CD}" type="presParOf" srcId="{0FE3D69A-41DE-4975-A4D6-BB5A1DC12156}" destId="{58B43E6B-BB33-4223-A6CA-6C8807ADE012}" srcOrd="8" destOrd="0" presId="urn:microsoft.com/office/officeart/2005/8/layout/vList2"/>
    <dgm:cxn modelId="{C2D069D0-2FAB-4D0B-8B15-DA107F67BE4D}" type="presParOf" srcId="{0FE3D69A-41DE-4975-A4D6-BB5A1DC12156}" destId="{8501C73E-42F1-49E0-A98C-F876B0DE7C2D}" srcOrd="9" destOrd="0" presId="urn:microsoft.com/office/officeart/2005/8/layout/vList2"/>
    <dgm:cxn modelId="{40206352-DD8E-4568-892E-B6BE76557A63}" type="presParOf" srcId="{0FE3D69A-41DE-4975-A4D6-BB5A1DC12156}" destId="{B86AE4D2-9088-49F6-A2E5-58A4823268A8}" srcOrd="10" destOrd="0" presId="urn:microsoft.com/office/officeart/2005/8/layout/vList2"/>
    <dgm:cxn modelId="{CACCD249-5682-4740-9557-4EB3CD917758}" type="presParOf" srcId="{0FE3D69A-41DE-4975-A4D6-BB5A1DC12156}" destId="{2C8302CE-E52B-4458-9A7C-9FB651E79925}" srcOrd="11" destOrd="0" presId="urn:microsoft.com/office/officeart/2005/8/layout/vList2"/>
    <dgm:cxn modelId="{65CE4EA9-B83A-47B9-97EE-43644128D62C}" type="presParOf" srcId="{0FE3D69A-41DE-4975-A4D6-BB5A1DC12156}" destId="{427D1872-46A0-41E4-9ADC-72BE4A3DC9C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F099E-4D92-48E9-B475-C2E98B6CFC51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Isključivanje </a:t>
          </a:r>
          <a:r>
            <a:rPr lang="en-US" sz="2500" kern="1200"/>
            <a:t>(namjerno isključivanje iz on-line grupe te brisanje sa popisa prijatelja)</a:t>
          </a:r>
        </a:p>
      </dsp:txBody>
      <dsp:txXfrm>
        <a:off x="48547" y="127216"/>
        <a:ext cx="10418506" cy="897406"/>
      </dsp:txXfrm>
    </dsp:sp>
    <dsp:sp modelId="{1C393ABE-51A6-473C-8C03-0E629175CBCE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Krađa  indetiteta </a:t>
          </a:r>
          <a:r>
            <a:rPr lang="en-US" sz="2500" kern="1200"/>
            <a:t>(krađa šifri ili lažno predstavljanje)</a:t>
          </a:r>
        </a:p>
      </dsp:txBody>
      <dsp:txXfrm>
        <a:off x="48547" y="1193716"/>
        <a:ext cx="10418506" cy="897406"/>
      </dsp:txXfrm>
    </dsp:sp>
    <dsp:sp modelId="{595E06F8-5246-4356-B92E-C866D3FC7F8C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Seksitiranje</a:t>
          </a:r>
          <a:r>
            <a:rPr lang="en-US" sz="2500" kern="1200" dirty="0"/>
            <a:t>(</a:t>
          </a:r>
          <a:r>
            <a:rPr lang="en-US" sz="2500" kern="1200" dirty="0" err="1"/>
            <a:t>slanje</a:t>
          </a:r>
          <a:r>
            <a:rPr lang="en-US" sz="2500" kern="1200" dirty="0"/>
            <a:t> </a:t>
          </a:r>
          <a:r>
            <a:rPr lang="en-US" sz="2500" kern="1200" dirty="0" err="1"/>
            <a:t>poruka</a:t>
          </a:r>
          <a:r>
            <a:rPr lang="en-US" sz="2500" kern="1200" dirty="0"/>
            <a:t> </a:t>
          </a:r>
          <a:r>
            <a:rPr lang="en-US" sz="2500" kern="1200" dirty="0" err="1"/>
            <a:t>sa</a:t>
          </a:r>
          <a:r>
            <a:rPr lang="en-US" sz="2500" kern="1200" dirty="0"/>
            <a:t> </a:t>
          </a:r>
          <a:r>
            <a:rPr lang="en-US" sz="2500" kern="1200" dirty="0" err="1"/>
            <a:t>seksualnim</a:t>
          </a:r>
          <a:r>
            <a:rPr lang="en-US" sz="2500" kern="1200" dirty="0"/>
            <a:t> </a:t>
          </a:r>
          <a:r>
            <a:rPr lang="en-US" sz="2500" kern="1200" dirty="0" err="1"/>
            <a:t>sadržajem,slanje</a:t>
          </a:r>
          <a:r>
            <a:rPr lang="en-US" sz="2500" kern="1200" dirty="0"/>
            <a:t> </a:t>
          </a:r>
          <a:r>
            <a:rPr lang="en-US" sz="2500" kern="1200" dirty="0" err="1"/>
            <a:t>videosnimaka</a:t>
          </a:r>
          <a:r>
            <a:rPr lang="en-US" sz="2500" kern="1200" dirty="0"/>
            <a:t> </a:t>
          </a:r>
          <a:r>
            <a:rPr lang="hr-HR" sz="2500" kern="1200" dirty="0"/>
            <a:t>i</a:t>
          </a:r>
          <a:r>
            <a:rPr lang="en-US" sz="2500" kern="1200" dirty="0"/>
            <a:t> </a:t>
          </a:r>
          <a:r>
            <a:rPr lang="en-US" sz="2500" kern="1200" dirty="0" err="1"/>
            <a:t>seksualiziranih</a:t>
          </a:r>
          <a:r>
            <a:rPr lang="en-US" sz="2500" kern="1200" dirty="0"/>
            <a:t> </a:t>
          </a:r>
          <a:r>
            <a:rPr lang="en-US" sz="2500" kern="1200" dirty="0" err="1"/>
            <a:t>fotografija</a:t>
          </a:r>
          <a:endParaRPr lang="en-US" sz="2500" kern="1200" dirty="0"/>
        </a:p>
      </dsp:txBody>
      <dsp:txXfrm>
        <a:off x="48547" y="2260216"/>
        <a:ext cx="10418506" cy="897406"/>
      </dsp:txXfrm>
    </dsp:sp>
    <dsp:sp modelId="{A13C8D17-3432-43EB-9522-C340C7FFBDD2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Fraping </a:t>
          </a:r>
          <a:r>
            <a:rPr lang="en-US" sz="2500" kern="1200" dirty="0"/>
            <a:t>(</a:t>
          </a:r>
          <a:r>
            <a:rPr lang="en-US" sz="2500" kern="1200" dirty="0" err="1"/>
            <a:t>nasilni</a:t>
          </a:r>
          <a:r>
            <a:rPr lang="en-US" sz="2500" kern="1200" dirty="0"/>
            <a:t> </a:t>
          </a:r>
          <a:r>
            <a:rPr lang="en-US" sz="2500" kern="1200" dirty="0" err="1"/>
            <a:t>upad</a:t>
          </a:r>
          <a:r>
            <a:rPr lang="en-US" sz="2500" kern="1200" dirty="0"/>
            <a:t> </a:t>
          </a:r>
          <a:r>
            <a:rPr lang="en-US" sz="2500" kern="1200" dirty="0" err="1"/>
            <a:t>prijatelja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nečije</a:t>
          </a:r>
          <a:r>
            <a:rPr lang="en-US" sz="2500" kern="1200" dirty="0"/>
            <a:t> </a:t>
          </a:r>
          <a:r>
            <a:rPr lang="hr-HR" sz="2500" kern="1200" dirty="0"/>
            <a:t>i</a:t>
          </a:r>
          <a:r>
            <a:rPr lang="en-US" sz="2500" kern="1200" dirty="0"/>
            <a:t> </a:t>
          </a:r>
          <a:r>
            <a:rPr lang="en-US" sz="2500" kern="1200" dirty="0" err="1"/>
            <a:t>slanje</a:t>
          </a:r>
          <a:r>
            <a:rPr lang="en-US" sz="2500" kern="1200" dirty="0"/>
            <a:t> </a:t>
          </a:r>
          <a:r>
            <a:rPr lang="en-US" sz="2500" kern="1200" dirty="0" err="1"/>
            <a:t>poruka</a:t>
          </a:r>
          <a:r>
            <a:rPr lang="en-US" sz="2500" kern="1200" dirty="0"/>
            <a:t> </a:t>
          </a:r>
          <a:r>
            <a:rPr lang="en-US" sz="2500" kern="1200" dirty="0" err="1"/>
            <a:t>neprimjerenoga</a:t>
          </a:r>
          <a:r>
            <a:rPr lang="en-US" sz="2500" kern="1200" dirty="0"/>
            <a:t> </a:t>
          </a:r>
          <a:r>
            <a:rPr lang="en-US" sz="2500" kern="1200" dirty="0" err="1"/>
            <a:t>sadržaja</a:t>
          </a:r>
          <a:r>
            <a:rPr lang="en-US" sz="2500" kern="1200" dirty="0"/>
            <a:t>)</a:t>
          </a:r>
        </a:p>
      </dsp:txBody>
      <dsp:txXfrm>
        <a:off x="48547" y="3326716"/>
        <a:ext cx="1041850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E85ED-B5F7-4E3B-A486-3BAE9865C79A}">
      <dsp:nvSpPr>
        <dsp:cNvPr id="0" name=""/>
        <dsp:cNvSpPr/>
      </dsp:nvSpPr>
      <dsp:spPr>
        <a:xfrm>
          <a:off x="0" y="4615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</a:t>
          </a:r>
          <a:r>
            <a:rPr lang="en-US" sz="2300" kern="1200" dirty="0" err="1"/>
            <a:t>ocijalnih</a:t>
          </a:r>
          <a:r>
            <a:rPr lang="en-US" sz="2300" kern="1200" dirty="0"/>
            <a:t> </a:t>
          </a:r>
          <a:r>
            <a:rPr lang="en-US" sz="2300" kern="1200" dirty="0" err="1"/>
            <a:t>mreža</a:t>
          </a:r>
          <a:r>
            <a:rPr lang="en-US" sz="2300" kern="1200" dirty="0"/>
            <a:t> </a:t>
          </a:r>
          <a:r>
            <a:rPr lang="hr-HR" sz="2300" kern="1200" dirty="0"/>
            <a:t>i</a:t>
          </a:r>
          <a:r>
            <a:rPr lang="en-US" sz="2300" kern="1200" dirty="0"/>
            <a:t> </a:t>
          </a:r>
          <a:r>
            <a:rPr lang="en-US" sz="2300" kern="1200" dirty="0" err="1"/>
            <a:t>platformi</a:t>
          </a:r>
          <a:r>
            <a:rPr lang="en-US" sz="2300" kern="1200" dirty="0"/>
            <a:t> (</a:t>
          </a:r>
          <a:r>
            <a:rPr lang="en-US" sz="2300" kern="1200" dirty="0" err="1"/>
            <a:t>Facebook,My</a:t>
          </a:r>
          <a:r>
            <a:rPr lang="en-US" sz="2300" kern="1200" dirty="0"/>
            <a:t> </a:t>
          </a:r>
          <a:r>
            <a:rPr lang="en-US" sz="2300" kern="1200" dirty="0" err="1"/>
            <a:t>space,Twitter,Snapchat</a:t>
          </a:r>
          <a:r>
            <a:rPr lang="hr-HR" sz="2300" kern="1200" dirty="0"/>
            <a:t>)</a:t>
          </a:r>
          <a:endParaRPr lang="en-US" sz="2300" kern="1200" dirty="0"/>
        </a:p>
      </dsp:txBody>
      <dsp:txXfrm>
        <a:off x="26930" y="73086"/>
        <a:ext cx="10461740" cy="497795"/>
      </dsp:txXfrm>
    </dsp:sp>
    <dsp:sp modelId="{E128ECF7-B9D5-41CD-A157-406AC2051AFF}">
      <dsp:nvSpPr>
        <dsp:cNvPr id="0" name=""/>
        <dsp:cNvSpPr/>
      </dsp:nvSpPr>
      <dsp:spPr>
        <a:xfrm>
          <a:off x="0" y="66405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SMS </a:t>
          </a:r>
          <a:r>
            <a:rPr lang="en-US" sz="2300" kern="1200" dirty="0" err="1"/>
            <a:t>poruka</a:t>
          </a:r>
          <a:r>
            <a:rPr lang="en-US" sz="2300" kern="1200" dirty="0"/>
            <a:t> </a:t>
          </a:r>
          <a:r>
            <a:rPr lang="hr-HR" sz="2300" kern="1200" dirty="0"/>
            <a:t>i</a:t>
          </a:r>
          <a:r>
            <a:rPr lang="en-US" sz="2300" kern="1200" dirty="0"/>
            <a:t> </a:t>
          </a:r>
          <a:r>
            <a:rPr lang="en-US" sz="2300" kern="1200" dirty="0" err="1"/>
            <a:t>telefonskih</a:t>
          </a:r>
          <a:r>
            <a:rPr lang="en-US" sz="2300" kern="1200" dirty="0"/>
            <a:t> </a:t>
          </a:r>
          <a:r>
            <a:rPr lang="en-US" sz="2300" kern="1200" dirty="0" err="1"/>
            <a:t>poziva</a:t>
          </a:r>
          <a:endParaRPr lang="en-US" sz="2300" kern="1200" dirty="0"/>
        </a:p>
      </dsp:txBody>
      <dsp:txXfrm>
        <a:off x="26930" y="690981"/>
        <a:ext cx="10461740" cy="497795"/>
      </dsp:txXfrm>
    </dsp:sp>
    <dsp:sp modelId="{C22ACB2D-51B7-40EE-A618-D37E99270350}">
      <dsp:nvSpPr>
        <dsp:cNvPr id="0" name=""/>
        <dsp:cNvSpPr/>
      </dsp:nvSpPr>
      <dsp:spPr>
        <a:xfrm>
          <a:off x="0" y="128194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e</a:t>
          </a:r>
          <a:r>
            <a:rPr lang="en-US" sz="2300" kern="1200" dirty="0"/>
            <a:t>-</a:t>
          </a:r>
          <a:r>
            <a:rPr lang="en-US" sz="2300" kern="1200" dirty="0" err="1"/>
            <a:t>mailova</a:t>
          </a:r>
          <a:endParaRPr lang="en-US" sz="2300" kern="1200" dirty="0"/>
        </a:p>
      </dsp:txBody>
      <dsp:txXfrm>
        <a:off x="26930" y="1308876"/>
        <a:ext cx="10461740" cy="497795"/>
      </dsp:txXfrm>
    </dsp:sp>
    <dsp:sp modelId="{67011E91-01CA-4911-AE44-F5BBD748F3A3}">
      <dsp:nvSpPr>
        <dsp:cNvPr id="0" name=""/>
        <dsp:cNvSpPr/>
      </dsp:nvSpPr>
      <dsp:spPr>
        <a:xfrm>
          <a:off x="0" y="189984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d</a:t>
          </a:r>
          <a:r>
            <a:rPr lang="en-US" sz="2300" kern="1200" dirty="0"/>
            <a:t>rug</a:t>
          </a:r>
          <a:r>
            <a:rPr lang="hr-HR" sz="2300" kern="1200" dirty="0"/>
            <a:t>ih</a:t>
          </a:r>
          <a:r>
            <a:rPr lang="en-US" sz="2300" kern="1200" dirty="0"/>
            <a:t> </a:t>
          </a:r>
          <a:r>
            <a:rPr lang="en-US" sz="2300" kern="1200" dirty="0" err="1"/>
            <a:t>tekstualn</a:t>
          </a:r>
          <a:r>
            <a:rPr lang="hr-HR" sz="2300" kern="1200" dirty="0"/>
            <a:t>ih</a:t>
          </a:r>
          <a:r>
            <a:rPr lang="en-US" sz="2300" kern="1200" dirty="0"/>
            <a:t> </a:t>
          </a:r>
          <a:r>
            <a:rPr lang="en-US" sz="2300" kern="1200" dirty="0" err="1"/>
            <a:t>poruk</a:t>
          </a:r>
          <a:r>
            <a:rPr lang="hr-HR" sz="2300" kern="1200" dirty="0"/>
            <a:t>a </a:t>
          </a:r>
          <a:r>
            <a:rPr lang="en-US" sz="2300" kern="1200" dirty="0"/>
            <a:t>(Viber,</a:t>
          </a:r>
          <a:r>
            <a:rPr lang="hr-HR" sz="2300" kern="1200" dirty="0"/>
            <a:t> </a:t>
          </a:r>
          <a:r>
            <a:rPr lang="en-US" sz="2300" kern="1200" dirty="0"/>
            <a:t>WhatsApp,</a:t>
          </a:r>
          <a:r>
            <a:rPr lang="hr-HR" sz="2300" kern="1200" dirty="0"/>
            <a:t> </a:t>
          </a:r>
          <a:r>
            <a:rPr lang="en-US" sz="2300" kern="1200" dirty="0" err="1"/>
            <a:t>Sk</a:t>
          </a:r>
          <a:r>
            <a:rPr lang="hr-HR" sz="2300" kern="1200" dirty="0"/>
            <a:t>y</a:t>
          </a:r>
          <a:r>
            <a:rPr lang="en-US" sz="2300" kern="1200" dirty="0"/>
            <a:t>pe)</a:t>
          </a:r>
          <a:r>
            <a:rPr lang="hr-HR" sz="2300" kern="1200" dirty="0"/>
            <a:t> </a:t>
          </a:r>
          <a:r>
            <a:rPr lang="en-US" sz="2300" kern="1200" dirty="0" err="1"/>
            <a:t>itd</a:t>
          </a:r>
          <a:r>
            <a:rPr lang="en-US" sz="2300" kern="1200" dirty="0"/>
            <a:t>....</a:t>
          </a:r>
        </a:p>
      </dsp:txBody>
      <dsp:txXfrm>
        <a:off x="26930" y="1926771"/>
        <a:ext cx="10461740" cy="497795"/>
      </dsp:txXfrm>
    </dsp:sp>
    <dsp:sp modelId="{58B43E6B-BB33-4223-A6CA-6C8807ADE012}">
      <dsp:nvSpPr>
        <dsp:cNvPr id="0" name=""/>
        <dsp:cNvSpPr/>
      </dsp:nvSpPr>
      <dsp:spPr>
        <a:xfrm>
          <a:off x="0" y="251773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</a:t>
          </a:r>
          <a:r>
            <a:rPr lang="en-US" sz="2300" kern="1200" dirty="0" err="1"/>
            <a:t>ričaonica</a:t>
          </a:r>
          <a:r>
            <a:rPr lang="en-US" sz="2300" kern="1200" dirty="0"/>
            <a:t> </a:t>
          </a:r>
          <a:r>
            <a:rPr lang="en-US" sz="2300" kern="1200" dirty="0" err="1"/>
            <a:t>ili</a:t>
          </a:r>
          <a:r>
            <a:rPr lang="en-US" sz="2300" kern="1200" dirty="0"/>
            <a:t> chat rooms</a:t>
          </a:r>
        </a:p>
      </dsp:txBody>
      <dsp:txXfrm>
        <a:off x="26930" y="2544666"/>
        <a:ext cx="10461740" cy="497795"/>
      </dsp:txXfrm>
    </dsp:sp>
    <dsp:sp modelId="{B86AE4D2-9088-49F6-A2E5-58A4823268A8}">
      <dsp:nvSpPr>
        <dsp:cNvPr id="0" name=""/>
        <dsp:cNvSpPr/>
      </dsp:nvSpPr>
      <dsp:spPr>
        <a:xfrm>
          <a:off x="0" y="313563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b</a:t>
          </a:r>
          <a:r>
            <a:rPr lang="en-US" sz="2300" kern="1200" dirty="0" err="1"/>
            <a:t>logov</a:t>
          </a:r>
          <a:r>
            <a:rPr lang="hr-HR" sz="2300" kern="1200" dirty="0"/>
            <a:t>a</a:t>
          </a:r>
          <a:r>
            <a:rPr lang="en-US" sz="2300" kern="1200" dirty="0"/>
            <a:t>,</a:t>
          </a:r>
          <a:r>
            <a:rPr lang="hr-HR" sz="2300" kern="1200" dirty="0"/>
            <a:t> </a:t>
          </a:r>
          <a:r>
            <a:rPr lang="en-US" sz="2300" kern="1200" dirty="0"/>
            <a:t>forum</a:t>
          </a:r>
          <a:r>
            <a:rPr lang="hr-HR" sz="2300" kern="1200" dirty="0"/>
            <a:t>a</a:t>
          </a:r>
          <a:endParaRPr lang="en-US" sz="2300" kern="1200" dirty="0"/>
        </a:p>
      </dsp:txBody>
      <dsp:txXfrm>
        <a:off x="26930" y="3162561"/>
        <a:ext cx="10461740" cy="497795"/>
      </dsp:txXfrm>
    </dsp:sp>
    <dsp:sp modelId="{427D1872-46A0-41E4-9ADC-72BE4A3DC9C9}">
      <dsp:nvSpPr>
        <dsp:cNvPr id="0" name=""/>
        <dsp:cNvSpPr/>
      </dsp:nvSpPr>
      <dsp:spPr>
        <a:xfrm>
          <a:off x="0" y="375352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on</a:t>
          </a:r>
          <a:r>
            <a:rPr lang="en-US" sz="2300" kern="1200" dirty="0"/>
            <a:t>line </a:t>
          </a:r>
          <a:r>
            <a:rPr lang="en-US" sz="2300" kern="1200" dirty="0" err="1"/>
            <a:t>videoig</a:t>
          </a:r>
          <a:r>
            <a:rPr lang="hr-HR" sz="2300" kern="1200" dirty="0"/>
            <a:t>ara</a:t>
          </a:r>
          <a:endParaRPr lang="en-US" sz="2300" kern="1200" dirty="0"/>
        </a:p>
      </dsp:txBody>
      <dsp:txXfrm>
        <a:off x="26930" y="3780456"/>
        <a:ext cx="10461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14.3.2025.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ursuit.unimelb.edu.au/articles/beating-the-bullies-by-thinking-differently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ona%C5%A1anje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hr.wikipedia.org/wiki/Agres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Telekomunikacije" TargetMode="External"/><Relationship Id="rId5" Type="http://schemas.openxmlformats.org/officeDocument/2006/relationships/hyperlink" Target="https://hr.wikipedia.org/wiki/Informatika" TargetMode="External"/><Relationship Id="rId4" Type="http://schemas.openxmlformats.org/officeDocument/2006/relationships/hyperlink" Target="https://hr.wikipedia.org/wiki/%C4%8Covje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zjz-zadar.hr/zdrav-zivot/djeca-mladi/43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Što je to digitalno nasilje, kako da ga prepoznate, izbjegnete i kako da  reagirate ukoliko se nađete u ulozi žrtve? - Medijska i informacijska  pismenost">
            <a:extLst>
              <a:ext uri="{FF2B5EF4-FFF2-40B4-BE49-F238E27FC236}">
                <a16:creationId xmlns:a16="http://schemas.microsoft.com/office/drawing/2014/main" id="{5A2DE4A6-3708-530B-6756-53ED6420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39"/>
          <a:stretch/>
        </p:blipFill>
        <p:spPr>
          <a:xfrm>
            <a:off x="107566" y="-24571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5200" b="1">
                <a:solidFill>
                  <a:srgbClr val="FFFFFF"/>
                </a:solidFill>
              </a:rPr>
              <a:t>Digitalno nasilje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07B6F0-4168-28C0-50E0-1B84219C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hr-HR" sz="5000" b="1"/>
              <a:t>Što je digitalno nasilje?</a:t>
            </a:r>
          </a:p>
        </p:txBody>
      </p:sp>
      <p:pic>
        <p:nvPicPr>
          <p:cNvPr id="4" name="Slika 3" descr="STOP HEJTU NA NETU – Recite Slobodno – Niste Sami!">
            <a:extLst>
              <a:ext uri="{FF2B5EF4-FFF2-40B4-BE49-F238E27FC236}">
                <a16:creationId xmlns:a16="http://schemas.microsoft.com/office/drawing/2014/main" id="{D576448D-F733-F10A-C5A3-20F8EB47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627541"/>
            <a:ext cx="5458968" cy="3602918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44E52A-9E46-EEA1-7FDA-1313E38F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>
                <a:latin typeface="Open Sans"/>
                <a:ea typeface="Open Sans"/>
                <a:cs typeface="Open Sans"/>
              </a:rPr>
              <a:t>korištenje digitalnih uređaja u cilju uznemiravanja, uhođenja, zastrašivanja ili ponižavanja drugih 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latin typeface="Open Sans"/>
                <a:ea typeface="Open Sans"/>
                <a:cs typeface="Open Sans"/>
              </a:rPr>
              <a:t>nerijetko biva propraćeno i drugim oblicima nasilja u stvarnom životu 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0954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7DD3-D058-CD98-0923-C96F0121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Oblici</a:t>
            </a:r>
            <a:r>
              <a:rPr lang="en-US" b="1"/>
              <a:t> </a:t>
            </a:r>
            <a:r>
              <a:rPr lang="en-US" b="1" err="1"/>
              <a:t>digitalnog</a:t>
            </a:r>
            <a:r>
              <a:rPr lang="en-US" b="1"/>
              <a:t> </a:t>
            </a:r>
            <a:r>
              <a:rPr lang="en-US" b="1" err="1"/>
              <a:t>nasilja</a:t>
            </a:r>
            <a:r>
              <a:rPr lang="en-US" b="1"/>
              <a:t>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CF979F9-7047-DCB3-473E-4BAE8E167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921333"/>
              </p:ext>
            </p:extLst>
          </p:nvPr>
        </p:nvGraphicFramePr>
        <p:xfrm>
          <a:off x="451338" y="20366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erson typing on a cell phone&#10;&#10;AI-generated content may be incorrect.">
            <a:extLst>
              <a:ext uri="{FF2B5EF4-FFF2-40B4-BE49-F238E27FC236}">
                <a16:creationId xmlns:a16="http://schemas.microsoft.com/office/drawing/2014/main" id="{DB83104E-1458-8CD7-838C-6A2EA7A00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82469" y="243957"/>
            <a:ext cx="2718816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C2C2-08CE-F688-A2B6-A47E472E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/>
              <a:t>Digitalno</a:t>
            </a:r>
            <a:r>
              <a:rPr lang="en-US" b="1" dirty="0"/>
              <a:t> </a:t>
            </a:r>
            <a:r>
              <a:rPr lang="en-US" b="1" dirty="0" err="1"/>
              <a:t>nasilje</a:t>
            </a:r>
            <a:r>
              <a:rPr lang="en-US" b="1" dirty="0"/>
              <a:t> </a:t>
            </a:r>
            <a:r>
              <a:rPr lang="en-US" b="1" dirty="0" err="1"/>
              <a:t>najčešće</a:t>
            </a:r>
            <a:r>
              <a:rPr lang="en-US" b="1" dirty="0"/>
              <a:t> se </a:t>
            </a:r>
            <a:r>
              <a:rPr lang="en-US" b="1" dirty="0" err="1"/>
              <a:t>odvija</a:t>
            </a:r>
            <a:r>
              <a:rPr lang="en-US" b="1" dirty="0"/>
              <a:t> </a:t>
            </a:r>
            <a:r>
              <a:rPr lang="en-US" b="1" dirty="0" err="1"/>
              <a:t>putem</a:t>
            </a:r>
            <a:r>
              <a:rPr lang="en-US" b="1" dirty="0"/>
              <a:t>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B6DAEE-3FEE-F180-4B38-0DF15B1E0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737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0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3002C-7BD2-D2FF-443E-7AA31077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 err="1"/>
              <a:t>Elektroničko</a:t>
            </a:r>
            <a:r>
              <a:rPr lang="en-US" sz="5400" b="1" dirty="0"/>
              <a:t> </a:t>
            </a:r>
            <a:r>
              <a:rPr lang="en-US" sz="5400" b="1" dirty="0" err="1"/>
              <a:t>nasilje</a:t>
            </a:r>
            <a:endParaRPr lang="en-US" sz="54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3F9A-15D1-2EAD-98FE-6D89BBDC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07" y="2837389"/>
            <a:ext cx="5094895" cy="3802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en-US" sz="2200" dirty="0" err="1"/>
              <a:t>onavljano</a:t>
            </a:r>
            <a:r>
              <a:rPr lang="en-US" sz="2200" dirty="0"/>
              <a:t> </a:t>
            </a:r>
            <a:r>
              <a:rPr lang="hr-HR" sz="2200" dirty="0"/>
              <a:t>i</a:t>
            </a:r>
            <a:r>
              <a:rPr lang="en-US" sz="2200" dirty="0"/>
              <a:t> </a:t>
            </a:r>
            <a:r>
              <a:rPr lang="en-US" sz="2200" dirty="0" err="1"/>
              <a:t>namjerno</a:t>
            </a:r>
            <a:r>
              <a:rPr lang="en-US" sz="2200" dirty="0"/>
              <a:t> </a:t>
            </a:r>
            <a:r>
              <a:rPr lang="en-US" sz="2200" dirty="0" err="1"/>
              <a:t>neprijateljsko</a:t>
            </a:r>
            <a:r>
              <a:rPr lang="en-US" sz="2200" dirty="0"/>
              <a:t> </a:t>
            </a:r>
            <a:r>
              <a:rPr lang="en-US" sz="2200" dirty="0" err="1"/>
              <a:t>ponašanje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en-US" sz="2200" dirty="0" err="1"/>
              <a:t>rovode</a:t>
            </a:r>
            <a:r>
              <a:rPr lang="en-US" sz="2200" dirty="0"/>
              <a:t> </a:t>
            </a:r>
            <a:r>
              <a:rPr lang="en-US" sz="2200" dirty="0" err="1"/>
              <a:t>pojedinci</a:t>
            </a:r>
            <a:r>
              <a:rPr lang="en-US" sz="2200" dirty="0"/>
              <a:t> 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skupine</a:t>
            </a:r>
            <a:r>
              <a:rPr lang="hr-HR" sz="2200" dirty="0"/>
              <a:t> k</a:t>
            </a:r>
            <a:r>
              <a:rPr lang="en-US" sz="2200" dirty="0" err="1"/>
              <a:t>orištenjem</a:t>
            </a:r>
            <a:r>
              <a:rPr lang="en-US" sz="2200" dirty="0"/>
              <a:t> </a:t>
            </a:r>
            <a:r>
              <a:rPr lang="en-US" sz="2200" dirty="0" err="1"/>
              <a:t>elektroničkih</a:t>
            </a:r>
            <a:r>
              <a:rPr lang="en-US" sz="2200" dirty="0"/>
              <a:t> </a:t>
            </a:r>
            <a:r>
              <a:rPr lang="en-US" sz="2200" dirty="0" err="1"/>
              <a:t>uređaja</a:t>
            </a:r>
            <a:r>
              <a:rPr lang="hr-HR" sz="2200" dirty="0"/>
              <a:t> s</a:t>
            </a:r>
            <a:r>
              <a:rPr lang="en-US" sz="2200" dirty="0"/>
              <a:t> </a:t>
            </a:r>
            <a:r>
              <a:rPr lang="en-US" sz="2200" dirty="0" err="1"/>
              <a:t>ciljem</a:t>
            </a:r>
            <a:r>
              <a:rPr lang="en-US" sz="2200" dirty="0"/>
              <a:t> </a:t>
            </a:r>
            <a:r>
              <a:rPr lang="hr-HR" sz="2200" dirty="0"/>
              <a:t>nanošenja </a:t>
            </a:r>
            <a:r>
              <a:rPr lang="en-US" sz="2200" dirty="0" err="1"/>
              <a:t>bo</a:t>
            </a:r>
            <a:r>
              <a:rPr lang="hr-HR" sz="2200" dirty="0"/>
              <a:t>li</a:t>
            </a:r>
            <a:r>
              <a:rPr lang="en-US" sz="2200" dirty="0"/>
              <a:t>/</a:t>
            </a:r>
            <a:r>
              <a:rPr lang="en-US" sz="2200" dirty="0" err="1"/>
              <a:t>štet</a:t>
            </a:r>
            <a:r>
              <a:rPr lang="hr-HR" sz="2200" dirty="0"/>
              <a:t>e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naziva</a:t>
            </a:r>
            <a:r>
              <a:rPr lang="en-US" sz="2000" dirty="0"/>
              <a:t> se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hr-HR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virtualno</a:t>
            </a:r>
            <a:r>
              <a:rPr lang="en-US" sz="2000" dirty="0"/>
              <a:t>,</a:t>
            </a:r>
            <a:r>
              <a:rPr lang="hr-HR" sz="2000" dirty="0"/>
              <a:t> </a:t>
            </a:r>
            <a:r>
              <a:rPr lang="en-US" sz="2000" dirty="0" err="1"/>
              <a:t>nasilje</a:t>
            </a:r>
            <a:r>
              <a:rPr lang="en-US" sz="2000" dirty="0"/>
              <a:t> </a:t>
            </a:r>
            <a:r>
              <a:rPr lang="en-US" sz="2000" dirty="0" err="1"/>
              <a:t>preko</a:t>
            </a:r>
            <a:r>
              <a:rPr lang="en-US" sz="2000" dirty="0"/>
              <a:t> </a:t>
            </a:r>
            <a:r>
              <a:rPr lang="en-US" sz="2000" dirty="0" err="1"/>
              <a:t>interneta</a:t>
            </a:r>
            <a:r>
              <a:rPr lang="en-US" sz="2000" dirty="0"/>
              <a:t>/</a:t>
            </a:r>
            <a:r>
              <a:rPr lang="en-US" sz="2000" dirty="0" err="1"/>
              <a:t>mobitela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4" name="Picture 3" descr="A person sitting on a cell phone&#10;&#10;AI-generated content may be incorrect.">
            <a:extLst>
              <a:ext uri="{FF2B5EF4-FFF2-40B4-BE49-F238E27FC236}">
                <a16:creationId xmlns:a16="http://schemas.microsoft.com/office/drawing/2014/main" id="{B7EDBF01-ACDB-38FA-D347-5CE9B947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4" r="179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23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FCEA5-ACD0-C5AB-452A-22BAC59E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365125"/>
            <a:ext cx="5814309" cy="1807305"/>
          </a:xfrm>
        </p:spPr>
        <p:txBody>
          <a:bodyPr>
            <a:normAutofit/>
          </a:bodyPr>
          <a:lstStyle/>
          <a:p>
            <a:r>
              <a:rPr lang="en-US" sz="4100" b="1" dirty="0" err="1"/>
              <a:t>Razlika</a:t>
            </a:r>
            <a:r>
              <a:rPr lang="en-US" sz="4100" b="1" dirty="0"/>
              <a:t> </a:t>
            </a:r>
            <a:r>
              <a:rPr lang="en-US" sz="4100" b="1" dirty="0" err="1"/>
              <a:t>između</a:t>
            </a:r>
            <a:r>
              <a:rPr lang="en-US" sz="4100" b="1" dirty="0"/>
              <a:t> </a:t>
            </a:r>
            <a:r>
              <a:rPr lang="en-US" sz="4100" b="1" dirty="0" err="1"/>
              <a:t>klasičnog</a:t>
            </a:r>
            <a:r>
              <a:rPr lang="hr-HR" sz="4100" b="1" dirty="0"/>
              <a:t> i</a:t>
            </a:r>
            <a:r>
              <a:rPr lang="en-US" sz="4100" b="1" dirty="0"/>
              <a:t> </a:t>
            </a:r>
            <a:r>
              <a:rPr lang="en-US" sz="4100" b="1" dirty="0" err="1"/>
              <a:t>elektroničkog</a:t>
            </a:r>
            <a:r>
              <a:rPr lang="en-US" sz="4100" b="1" dirty="0"/>
              <a:t> </a:t>
            </a:r>
            <a:r>
              <a:rPr lang="en-US" sz="4100" b="1" dirty="0" err="1"/>
              <a:t>nasilja</a:t>
            </a:r>
            <a:endParaRPr lang="en-US" sz="4100" b="1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EAE8CC4-C9B2-9429-4E18-21BFEA4D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8" y="2086252"/>
            <a:ext cx="6134470" cy="46785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800" b="1" dirty="0">
                <a:latin typeface="Open Sans"/>
                <a:ea typeface="Open Sans"/>
                <a:cs typeface="Open Sans"/>
              </a:rPr>
              <a:t>K</a:t>
            </a:r>
            <a:r>
              <a:rPr lang="en-US" sz="1800" b="1" dirty="0" err="1">
                <a:latin typeface="Open Sans"/>
                <a:ea typeface="Open Sans"/>
                <a:cs typeface="Open Sans"/>
              </a:rPr>
              <a:t>lasično</a:t>
            </a:r>
            <a:r>
              <a:rPr lang="en-US" sz="1800" b="1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b="1" dirty="0" err="1">
                <a:latin typeface="Open Sans"/>
                <a:ea typeface="Open Sans"/>
                <a:cs typeface="Open Sans"/>
              </a:rPr>
              <a:t>vršnjačko</a:t>
            </a:r>
            <a:r>
              <a:rPr lang="en-US" sz="1800" b="1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b="1" dirty="0" err="1">
                <a:latin typeface="Open Sans"/>
                <a:ea typeface="Open Sans"/>
                <a:cs typeface="Open Sans"/>
              </a:rPr>
              <a:t>nasilje</a:t>
            </a:r>
            <a:r>
              <a:rPr lang="hr-HR" sz="1800" b="1" dirty="0">
                <a:latin typeface="Open Sans"/>
                <a:ea typeface="Open Sans"/>
                <a:cs typeface="Open San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Open Sans"/>
                <a:ea typeface="Open Sans"/>
                <a:cs typeface="Open Sans"/>
              </a:rPr>
              <a:t>najčešće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se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događa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tijekom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boravka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u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školi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na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putu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prema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kući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ili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u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dvorištu</a:t>
            </a:r>
            <a:endParaRPr lang="hr-HR" sz="18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Open Sans"/>
                <a:ea typeface="Open Sans"/>
                <a:cs typeface="Open Sans"/>
              </a:rPr>
              <a:t>žrtva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je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dostupna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samo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u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ograničenom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prostornom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vremenskom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okviru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u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kojem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se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kreće</a:t>
            </a:r>
            <a:endParaRPr lang="hr-HR" sz="18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Open Sans"/>
                <a:ea typeface="Open Sans"/>
                <a:cs typeface="Open Sans"/>
              </a:rPr>
              <a:t>često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moguće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na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jednostavan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način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saznati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identitet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počinitelja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, a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žrtvi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pružiti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pomoć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zaštitu</a:t>
            </a:r>
            <a:r>
              <a:rPr lang="en-US" sz="1800" dirty="0">
                <a:latin typeface="Open Sans"/>
                <a:ea typeface="Open Sans"/>
                <a:cs typeface="Open Sans"/>
              </a:rPr>
              <a:t>. </a:t>
            </a:r>
            <a:endParaRPr lang="hr-HR" sz="1800" dirty="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1800" b="1" dirty="0">
                <a:ea typeface="+mn-lt"/>
                <a:cs typeface="+mn-lt"/>
              </a:rPr>
              <a:t>P</a:t>
            </a:r>
            <a:r>
              <a:rPr lang="en-US" sz="1800" b="1" dirty="0" err="1">
                <a:ea typeface="+mn-lt"/>
                <a:cs typeface="+mn-lt"/>
              </a:rPr>
              <a:t>očinitelji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elektroničkog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nasilja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često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mogu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ostati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anonimni</a:t>
            </a:r>
            <a:r>
              <a:rPr lang="hr-HR" sz="1800" b="1" dirty="0">
                <a:ea typeface="+mn-lt"/>
                <a:cs typeface="+mn-lt"/>
              </a:rPr>
              <a:t>!</a:t>
            </a:r>
            <a:endParaRPr lang="en-US" sz="18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Content Placeholder 3" descr="A person with their hands on their face&#10;&#10;AI-generated content may be incorrect.">
            <a:extLst>
              <a:ext uri="{FF2B5EF4-FFF2-40B4-BE49-F238E27FC236}">
                <a16:creationId xmlns:a16="http://schemas.microsoft.com/office/drawing/2014/main" id="{09CC3645-8B07-F2E9-3DB8-1AC71AC5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82" r="34655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032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šnjačko nasilje u školama – kako postupiti i što učiniti? – Csi.hr">
            <a:extLst>
              <a:ext uri="{FF2B5EF4-FFF2-40B4-BE49-F238E27FC236}">
                <a16:creationId xmlns:a16="http://schemas.microsoft.com/office/drawing/2014/main" id="{4527DBE2-F4F4-2CF0-7268-75C094C1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5" r="2224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9D2CB-71D1-4F37-9A3D-390FCA0B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err="1"/>
              <a:t>Što</a:t>
            </a:r>
            <a:r>
              <a:rPr lang="en-US" sz="4000" b="1"/>
              <a:t> je </a:t>
            </a:r>
            <a:r>
              <a:rPr lang="en-US" sz="4000" b="1" err="1"/>
              <a:t>vršnjačko</a:t>
            </a:r>
            <a:r>
              <a:rPr lang="en-US" sz="4000" b="1"/>
              <a:t> </a:t>
            </a:r>
            <a:r>
              <a:rPr lang="en-US" sz="4000" b="1" err="1"/>
              <a:t>nasilje</a:t>
            </a:r>
            <a:r>
              <a:rPr lang="en-US" sz="4000" b="1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A3FA-74B7-C54B-F57D-C8F02C68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2434201"/>
            <a:ext cx="4616388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ea typeface="+mn-lt"/>
                <a:cs typeface="+mn-lt"/>
              </a:rPr>
              <a:t>vrsta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zlostavljanja</a:t>
            </a:r>
            <a:endParaRPr lang="hr-HR" sz="24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24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ea typeface="+mn-lt"/>
                <a:cs typeface="+mn-lt"/>
              </a:rPr>
              <a:t>jedan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više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učenika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stalno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svako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malo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namjerno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uznemiruje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napada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vrijeđa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3E18B-13B1-5904-F23E-D463E7FA8AAF}"/>
              </a:ext>
            </a:extLst>
          </p:cNvPr>
          <p:cNvSpPr txBox="1"/>
          <p:nvPr/>
        </p:nvSpPr>
        <p:spPr>
          <a:xfrm>
            <a:off x="8020357" y="9010036"/>
            <a:ext cx="3304255" cy="1577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94354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8EB3F-FD72-5927-A1FF-B1BAA72E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b="1" dirty="0" err="1"/>
              <a:t>Što</a:t>
            </a:r>
            <a:r>
              <a:rPr lang="en-US" sz="3800" b="1" dirty="0"/>
              <a:t> je </a:t>
            </a:r>
            <a:r>
              <a:rPr lang="en-US" sz="3800" b="1" dirty="0" err="1"/>
              <a:t>virtualno</a:t>
            </a:r>
            <a:r>
              <a:rPr lang="en-US" sz="3800" b="1" dirty="0"/>
              <a:t> </a:t>
            </a:r>
            <a:r>
              <a:rPr lang="en-US" sz="3800" b="1" dirty="0" err="1"/>
              <a:t>nasilje</a:t>
            </a:r>
            <a:r>
              <a:rPr lang="en-US" sz="3800" b="1" dirty="0"/>
              <a:t>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9469-A58F-BE10-2835-F11A4F4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16" y="1201538"/>
            <a:ext cx="7909383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a typeface="+mn-lt"/>
                <a:cs typeface="+mn-lt"/>
              </a:rPr>
              <a:t>svako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namjerno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ponavljano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agresivno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ponašanje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pojedinca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skupine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ljud</a:t>
            </a:r>
            <a:r>
              <a:rPr lang="hr-HR" sz="2000" dirty="0">
                <a:ea typeface="+mn-lt"/>
                <a:cs typeface="+mn-lt"/>
              </a:rPr>
              <a:t>i </a:t>
            </a:r>
            <a:r>
              <a:rPr lang="en-US" sz="2000" dirty="0" err="1">
                <a:ea typeface="+mn-lt"/>
                <a:cs typeface="+mn-lt"/>
              </a:rPr>
              <a:t>uporabom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informatičkih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telekomunikacijskih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sredstava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čija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namjera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oštećivanje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zlostavljanje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drugih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pic>
        <p:nvPicPr>
          <p:cNvPr id="4" name="Picture 3" descr="INTERNETSKI KRIMINAL; VIRTUALNI ZLOSTAVLJAČ | Hazud.hr">
            <a:extLst>
              <a:ext uri="{FF2B5EF4-FFF2-40B4-BE49-F238E27FC236}">
                <a16:creationId xmlns:a16="http://schemas.microsoft.com/office/drawing/2014/main" id="{CD773993-BC1A-5CFD-81B5-5E34A85E7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225" y="3046987"/>
            <a:ext cx="4566082" cy="33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125F3-ED29-1D3C-84DF-612709E0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25" y="2110608"/>
            <a:ext cx="3973385" cy="14853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Izvor</a:t>
            </a:r>
            <a:r>
              <a:rPr lang="en-US" sz="5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74A3-E53D-B30F-1543-EB77C89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125" y="3733905"/>
            <a:ext cx="5468554" cy="14853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https://www.zjz-zadar.hr/zdrav-zivot/djeca-mladi/435</a:t>
            </a:r>
            <a:endParaRPr lang="sr-Latn-RS" sz="2000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4" name="Picture 3" descr="Nasilje na internetu – definicija i vrste posljedica – Global ANALITIKA">
            <a:extLst>
              <a:ext uri="{FF2B5EF4-FFF2-40B4-BE49-F238E27FC236}">
                <a16:creationId xmlns:a16="http://schemas.microsoft.com/office/drawing/2014/main" id="{9F925BDB-CCCD-A6F1-D203-D86883EEC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r="-3" b="26240"/>
          <a:stretch/>
        </p:blipFill>
        <p:spPr>
          <a:xfrm>
            <a:off x="20" y="637041"/>
            <a:ext cx="6992881" cy="51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256</Words>
  <Application>Microsoft Office PowerPoint</Application>
  <PresentationFormat>Široki zaslon</PresentationFormat>
  <Paragraphs>36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Open Sans</vt:lpstr>
      <vt:lpstr>Tema sustava Office</vt:lpstr>
      <vt:lpstr>Digitalno nasilje</vt:lpstr>
      <vt:lpstr>Što je digitalno nasilje?</vt:lpstr>
      <vt:lpstr>Oblici digitalnog nasilja:</vt:lpstr>
      <vt:lpstr>Digitalno nasilje najčešće se odvija putem:</vt:lpstr>
      <vt:lpstr>Elektroničko nasilje</vt:lpstr>
      <vt:lpstr>Razlika između klasičnog i elektroničkog nasilja</vt:lpstr>
      <vt:lpstr>Što je vršnjačko nasilje?</vt:lpstr>
      <vt:lpstr>Što je virtualno nasilje?</vt:lpstr>
      <vt:lpstr>Izvor: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Digitalno nasilje</dc:title>
  <dc:creator/>
  <cp:lastModifiedBy>Martina Radnić</cp:lastModifiedBy>
  <cp:revision>4</cp:revision>
  <dcterms:created xsi:type="dcterms:W3CDTF">2025-02-06T11:42:35Z</dcterms:created>
  <dcterms:modified xsi:type="dcterms:W3CDTF">2025-03-14T12:17:24Z</dcterms:modified>
</cp:coreProperties>
</file>